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6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9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2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F036-1E7E-4E85-960C-D8691A3177F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D29E-6DAE-4FE3-A91C-EC6426EA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916832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itchFamily="66" charset="0"/>
              </a:rPr>
              <a:t>Презентация на тему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itchFamily="66" charset="0"/>
              </a:rPr>
              <a:t>«Моя семья»</a:t>
            </a:r>
          </a:p>
          <a:p>
            <a:pPr algn="ctr"/>
            <a:r>
              <a:rPr lang="ru-RU" sz="4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(для детей 3 -4 лет)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842878"/>
            <a:ext cx="2109787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94116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Сегодня я тебя познакомил со своей семьёй.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ты сможешь рассказать про свою семью?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 rot="19917505" flipH="1">
            <a:off x="1068435" y="606096"/>
            <a:ext cx="2232248" cy="1452821"/>
          </a:xfrm>
          <a:prstGeom prst="cloudCallout">
            <a:avLst>
              <a:gd name="adj1" fmla="val -34129"/>
              <a:gd name="adj2" fmla="val 891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0527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До свидания, мой друг!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61961" y="1834211"/>
            <a:ext cx="3957622" cy="21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08518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Здравствуйте, девочки и мальчики! Меня зовут Петя. Мне 5 лет. Послушайте стихотворение: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35648" y="3425192"/>
            <a:ext cx="3485618" cy="13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 rot="18983181" flipH="1">
            <a:off x="1137834" y="918643"/>
            <a:ext cx="2700088" cy="3023784"/>
          </a:xfrm>
          <a:prstGeom prst="wedgeEllipseCallout">
            <a:avLst>
              <a:gd name="adj1" fmla="val -21738"/>
              <a:gd name="adj2" fmla="val 701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7235" y="1553372"/>
            <a:ext cx="273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меня есть папа,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меня есть мама,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меня есть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братик,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 ещё сестра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 у них есть я.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 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(Семья)</a:t>
            </a:r>
          </a:p>
        </p:txBody>
      </p:sp>
    </p:spTree>
    <p:extLst>
      <p:ext uri="{BB962C8B-B14F-4D97-AF65-F5344CB8AC3E}">
        <p14:creationId xmlns:p14="http://schemas.microsoft.com/office/powerpoint/2010/main" val="11990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0247" y="3446296"/>
            <a:ext cx="2229428" cy="118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98338"/>
            <a:ext cx="3415757" cy="341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2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32935"/>
            <a:ext cx="1656184" cy="372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72" b="100000" l="9756" r="91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247988"/>
            <a:ext cx="1405136" cy="29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99805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792" y="2564904"/>
            <a:ext cx="1668870" cy="271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387734" y="2379670"/>
            <a:ext cx="574590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МОЯ СЕМЬЯ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355525"/>
            <a:ext cx="133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298" y="53555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БРАТ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896" y="5355526"/>
            <a:ext cx="133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МАМА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1297" y="5355524"/>
            <a:ext cx="152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ПАПА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734" y="5355523"/>
            <a:ext cx="164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СЕСТРА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64704"/>
            <a:ext cx="61926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B050"/>
                </a:solidFill>
                <a:latin typeface="Comic Sans MS" pitchFamily="66" charset="0"/>
              </a:rPr>
              <a:t>Физкультминутка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Раз, два, три, четыре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(хлопаем в ладоши)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Кто живёт у нас в квартире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(топаем на месте)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Раз, два, три, четыре, пять,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(прыжки на месте)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Папа, мама, брат, сестра,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(хлопаем в ладоши)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Кошка Мурка, два котёнка,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(наклоны туловища вправо, влево)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Мой щенок, сверчок и я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(повороты вправо и влево)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Вот и вся, моя семья!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ru-RU" sz="2000" b="1" i="1" dirty="0">
                <a:solidFill>
                  <a:srgbClr val="00B050"/>
                </a:solidFill>
                <a:latin typeface="Comic Sans MS" pitchFamily="66" charset="0"/>
              </a:rPr>
              <a:t>(хлопаем в ладоши)</a:t>
            </a:r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8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76673"/>
            <a:ext cx="5616624" cy="54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2" y="165761"/>
            <a:ext cx="27363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1. Моя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мама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работает в поликлинике. Она врач стоматолог. </a:t>
            </a:r>
            <a:r>
              <a:rPr lang="ru-RU" b="1" u="sng" dirty="0">
                <a:solidFill>
                  <a:srgbClr val="00B050"/>
                </a:solidFill>
                <a:latin typeface="Comic Sans MS" pitchFamily="66" charset="0"/>
              </a:rPr>
              <a:t>Стоматолог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– это зубной врач. Он лечит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зубы,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даёт советы, что нужно делать, чтобы зубы не болели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Врач стоматолог учит взрослых и детей правильно чистить зубы. Бояться этого врача совсем не стоит, а вот посещать его надо регулярно, и тогда наши зубки всегда будут красивые и белые.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802" y="5877272"/>
            <a:ext cx="686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2. А ты знаешь кем работает твоя мама?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8" y="620688"/>
            <a:ext cx="6654532" cy="43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6060" y="764704"/>
            <a:ext cx="1986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1. Мой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папа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работает в службе спасения. Он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пожарный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Работа пожарных трудная, тяжелая: при тушении огня они рискуют жизнью. Но их работа, очень нужна людям.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8" y="5229200"/>
            <a:ext cx="72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2. А ты уже узнал где работает твой папа?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908720"/>
            <a:ext cx="69477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9715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Мой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брат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учится в школе. Он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ученик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 школе у него много друзей. Брату нравится ходить в школу. Он много знает и про космос, и про нашу планету Земля… Брат и со мной делится своими знаниями.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72"/>
          <a:stretch/>
        </p:blipFill>
        <p:spPr bwMode="auto">
          <a:xfrm>
            <a:off x="467544" y="332656"/>
            <a:ext cx="6309078" cy="47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6622" y="236779"/>
            <a:ext cx="20873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1.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 моей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сестричкой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ходим в детский сад. Наш садик называется «Кораблик». Мне нравится ходить в детский сад, потому-что там есть мои друзья и любимые игрушки. А ещё в садике я люблю, когда мы занимаемся аппликацией.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3150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2. А у тебя есть друзья в детском саду? Чем тебе там нравится заниматься? Какая твоя любимая игра?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276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admin</cp:lastModifiedBy>
  <cp:revision>16</cp:revision>
  <dcterms:created xsi:type="dcterms:W3CDTF">2020-04-19T05:12:16Z</dcterms:created>
  <dcterms:modified xsi:type="dcterms:W3CDTF">2020-04-21T04:42:17Z</dcterms:modified>
</cp:coreProperties>
</file>